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B49E"/>
    <a:srgbClr val="125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705FB2-53E7-35EA-AB89-671A3103ED4B}" v="53" dt="2026-04-07T10:02:46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adi.sara@budapest.hu" userId="S::urn:spo:guest#aradi.sara@budapest.hu::" providerId="AD" clId="Web-{C56E8A48-930C-028C-1BFE-B01D0387571B}"/>
    <pc:docChg chg="modSld">
      <pc:chgData name="aradi.sara@budapest.hu" userId="S::urn:spo:guest#aradi.sara@budapest.hu::" providerId="AD" clId="Web-{C56E8A48-930C-028C-1BFE-B01D0387571B}" dt="2026-03-31T08:05:54.806" v="21" actId="1076"/>
      <pc:docMkLst>
        <pc:docMk/>
      </pc:docMkLst>
      <pc:sldChg chg="modSp">
        <pc:chgData name="aradi.sara@budapest.hu" userId="S::urn:spo:guest#aradi.sara@budapest.hu::" providerId="AD" clId="Web-{C56E8A48-930C-028C-1BFE-B01D0387571B}" dt="2026-03-31T08:05:54.806" v="21" actId="1076"/>
        <pc:sldMkLst>
          <pc:docMk/>
          <pc:sldMk cId="4266748471" sldId="256"/>
        </pc:sldMkLst>
        <pc:spChg chg="mod">
          <ac:chgData name="aradi.sara@budapest.hu" userId="S::urn:spo:guest#aradi.sara@budapest.hu::" providerId="AD" clId="Web-{C56E8A48-930C-028C-1BFE-B01D0387571B}" dt="2026-03-31T08:04:04.583" v="1" actId="20577"/>
          <ac:spMkLst>
            <pc:docMk/>
            <pc:sldMk cId="4266748471" sldId="256"/>
            <ac:spMk id="2" creationId="{00000000-0000-0000-0000-000000000000}"/>
          </ac:spMkLst>
        </pc:spChg>
        <pc:spChg chg="mod">
          <ac:chgData name="aradi.sara@budapest.hu" userId="S::urn:spo:guest#aradi.sara@budapest.hu::" providerId="AD" clId="Web-{C56E8A48-930C-028C-1BFE-B01D0387571B}" dt="2026-03-31T08:04:18.773" v="13"/>
          <ac:spMkLst>
            <pc:docMk/>
            <pc:sldMk cId="4266748471" sldId="256"/>
            <ac:spMk id="3" creationId="{45822010-521B-510E-EA55-5931E8C6F73B}"/>
          </ac:spMkLst>
        </pc:spChg>
        <pc:spChg chg="mod">
          <ac:chgData name="aradi.sara@budapest.hu" userId="S::urn:spo:guest#aradi.sara@budapest.hu::" providerId="AD" clId="Web-{C56E8A48-930C-028C-1BFE-B01D0387571B}" dt="2026-03-31T08:04:18.758" v="3"/>
          <ac:spMkLst>
            <pc:docMk/>
            <pc:sldMk cId="4266748471" sldId="256"/>
            <ac:spMk id="4" creationId="{3F541404-7DAE-F21F-4C78-4671703905F9}"/>
          </ac:spMkLst>
        </pc:spChg>
        <pc:spChg chg="mod">
          <ac:chgData name="aradi.sara@budapest.hu" userId="S::urn:spo:guest#aradi.sara@budapest.hu::" providerId="AD" clId="Web-{C56E8A48-930C-028C-1BFE-B01D0387571B}" dt="2026-03-31T08:04:57.187" v="17" actId="20577"/>
          <ac:spMkLst>
            <pc:docMk/>
            <pc:sldMk cId="4266748471" sldId="256"/>
            <ac:spMk id="5" creationId="{871971CF-B4A0-E179-002D-921D4AA406D2}"/>
          </ac:spMkLst>
        </pc:spChg>
        <pc:spChg chg="mod">
          <ac:chgData name="aradi.sara@budapest.hu" userId="S::urn:spo:guest#aradi.sara@budapest.hu::" providerId="AD" clId="Web-{C56E8A48-930C-028C-1BFE-B01D0387571B}" dt="2026-03-31T08:05:54.806" v="21" actId="1076"/>
          <ac:spMkLst>
            <pc:docMk/>
            <pc:sldMk cId="4266748471" sldId="256"/>
            <ac:spMk id="6" creationId="{110C938B-0A25-0E12-ECD0-1034BFF4E3B2}"/>
          </ac:spMkLst>
        </pc:spChg>
        <pc:spChg chg="mod">
          <ac:chgData name="aradi.sara@budapest.hu" userId="S::urn:spo:guest#aradi.sara@budapest.hu::" providerId="AD" clId="Web-{C56E8A48-930C-028C-1BFE-B01D0387571B}" dt="2026-03-31T08:04:18.758" v="2"/>
          <ac:spMkLst>
            <pc:docMk/>
            <pc:sldMk cId="4266748471" sldId="256"/>
            <ac:spMk id="9" creationId="{F259C070-6808-4819-D6DA-61701793A02D}"/>
          </ac:spMkLst>
        </pc:spChg>
        <pc:spChg chg="mod">
          <ac:chgData name="aradi.sara@budapest.hu" userId="S::urn:spo:guest#aradi.sara@budapest.hu::" providerId="AD" clId="Web-{C56E8A48-930C-028C-1BFE-B01D0387571B}" dt="2026-03-31T08:04:18.758" v="4"/>
          <ac:spMkLst>
            <pc:docMk/>
            <pc:sldMk cId="4266748471" sldId="256"/>
            <ac:spMk id="10" creationId="{98A305F2-30CD-BB0A-4D95-E7AFF0F3DD80}"/>
          </ac:spMkLst>
        </pc:spChg>
        <pc:spChg chg="mod">
          <ac:chgData name="aradi.sara@budapest.hu" userId="S::urn:spo:guest#aradi.sara@budapest.hu::" providerId="AD" clId="Web-{C56E8A48-930C-028C-1BFE-B01D0387571B}" dt="2026-03-31T08:04:35.980" v="16" actId="14100"/>
          <ac:spMkLst>
            <pc:docMk/>
            <pc:sldMk cId="4266748471" sldId="256"/>
            <ac:spMk id="11" creationId="{C0C76139-BE4C-99E8-FF7D-0C7480A2B63D}"/>
          </ac:spMkLst>
        </pc:spChg>
        <pc:spChg chg="mod">
          <ac:chgData name="aradi.sara@budapest.hu" userId="S::urn:spo:guest#aradi.sara@budapest.hu::" providerId="AD" clId="Web-{C56E8A48-930C-028C-1BFE-B01D0387571B}" dt="2026-03-31T08:04:18.758" v="6"/>
          <ac:spMkLst>
            <pc:docMk/>
            <pc:sldMk cId="4266748471" sldId="256"/>
            <ac:spMk id="13" creationId="{18DCB21A-747D-C99F-D7AA-19406ABEBAAE}"/>
          </ac:spMkLst>
        </pc:spChg>
        <pc:spChg chg="mod">
          <ac:chgData name="aradi.sara@budapest.hu" userId="S::urn:spo:guest#aradi.sara@budapest.hu::" providerId="AD" clId="Web-{C56E8A48-930C-028C-1BFE-B01D0387571B}" dt="2026-03-31T08:04:26.540" v="15" actId="14100"/>
          <ac:spMkLst>
            <pc:docMk/>
            <pc:sldMk cId="4266748471" sldId="256"/>
            <ac:spMk id="14" creationId="{EF87F5B8-89C9-5611-3E85-B6589B2DA4AB}"/>
          </ac:spMkLst>
        </pc:spChg>
        <pc:spChg chg="mod">
          <ac:chgData name="aradi.sara@budapest.hu" userId="S::urn:spo:guest#aradi.sara@budapest.hu::" providerId="AD" clId="Web-{C56E8A48-930C-028C-1BFE-B01D0387571B}" dt="2026-03-31T08:04:18.773" v="8"/>
          <ac:spMkLst>
            <pc:docMk/>
            <pc:sldMk cId="4266748471" sldId="256"/>
            <ac:spMk id="15" creationId="{6BE075C9-4744-269B-B7AB-C8F339993480}"/>
          </ac:spMkLst>
        </pc:spChg>
        <pc:spChg chg="mod">
          <ac:chgData name="aradi.sara@budapest.hu" userId="S::urn:spo:guest#aradi.sara@budapest.hu::" providerId="AD" clId="Web-{C56E8A48-930C-028C-1BFE-B01D0387571B}" dt="2026-03-31T08:04:18.773" v="9"/>
          <ac:spMkLst>
            <pc:docMk/>
            <pc:sldMk cId="4266748471" sldId="256"/>
            <ac:spMk id="16" creationId="{468524AC-FDBD-A77D-998E-5F3FB61C3398}"/>
          </ac:spMkLst>
        </pc:spChg>
        <pc:spChg chg="mod">
          <ac:chgData name="aradi.sara@budapest.hu" userId="S::urn:spo:guest#aradi.sara@budapest.hu::" providerId="AD" clId="Web-{C56E8A48-930C-028C-1BFE-B01D0387571B}" dt="2026-03-31T08:04:18.773" v="10"/>
          <ac:spMkLst>
            <pc:docMk/>
            <pc:sldMk cId="4266748471" sldId="256"/>
            <ac:spMk id="17" creationId="{4D0281AE-F514-E451-4993-CA1C3FC8FCE1}"/>
          </ac:spMkLst>
        </pc:spChg>
        <pc:spChg chg="mod">
          <ac:chgData name="aradi.sara@budapest.hu" userId="S::urn:spo:guest#aradi.sara@budapest.hu::" providerId="AD" clId="Web-{C56E8A48-930C-028C-1BFE-B01D0387571B}" dt="2026-03-31T08:04:18.773" v="11"/>
          <ac:spMkLst>
            <pc:docMk/>
            <pc:sldMk cId="4266748471" sldId="256"/>
            <ac:spMk id="18" creationId="{D3C5DAA9-9FD0-F67A-38CC-14503652F212}"/>
          </ac:spMkLst>
        </pc:spChg>
        <pc:spChg chg="mod">
          <ac:chgData name="aradi.sara@budapest.hu" userId="S::urn:spo:guest#aradi.sara@budapest.hu::" providerId="AD" clId="Web-{C56E8A48-930C-028C-1BFE-B01D0387571B}" dt="2026-03-31T08:04:18.773" v="12"/>
          <ac:spMkLst>
            <pc:docMk/>
            <pc:sldMk cId="4266748471" sldId="256"/>
            <ac:spMk id="19" creationId="{16FD5AF4-087E-77B5-339C-CC2EBF3741F8}"/>
          </ac:spMkLst>
        </pc:spChg>
        <pc:picChg chg="mod">
          <ac:chgData name="aradi.sara@budapest.hu" userId="S::urn:spo:guest#aradi.sara@budapest.hu::" providerId="AD" clId="Web-{C56E8A48-930C-028C-1BFE-B01D0387571B}" dt="2026-03-31T08:05:39.866" v="20" actId="1076"/>
          <ac:picMkLst>
            <pc:docMk/>
            <pc:sldMk cId="4266748471" sldId="256"/>
            <ac:picMk id="8" creationId="{69849B01-99BE-9CED-18B4-96959A310913}"/>
          </ac:picMkLst>
        </pc:picChg>
        <pc:picChg chg="mod">
          <ac:chgData name="aradi.sara@budapest.hu" userId="S::urn:spo:guest#aradi.sara@budapest.hu::" providerId="AD" clId="Web-{C56E8A48-930C-028C-1BFE-B01D0387571B}" dt="2026-03-31T08:05:35.115" v="19" actId="1076"/>
          <ac:picMkLst>
            <pc:docMk/>
            <pc:sldMk cId="4266748471" sldId="256"/>
            <ac:picMk id="20" creationId="{C5735189-27D3-28F9-F8A7-2ECF4BC75BE9}"/>
          </ac:picMkLst>
        </pc:picChg>
      </pc:sldChg>
    </pc:docChg>
  </pc:docChgLst>
  <pc:docChgLst>
    <pc:chgData name="aradi.sara@budapest.hu" userId="S::urn:spo:guest#aradi.sara@budapest.hu::" providerId="AD" clId="Web-{267DC431-27AD-9107-2EDB-E1A7E089BE26}"/>
    <pc:docChg chg="modSld">
      <pc:chgData name="aradi.sara@budapest.hu" userId="S::urn:spo:guest#aradi.sara@budapest.hu::" providerId="AD" clId="Web-{267DC431-27AD-9107-2EDB-E1A7E089BE26}" dt="2026-03-30T15:31:29.903" v="501" actId="1076"/>
      <pc:docMkLst>
        <pc:docMk/>
      </pc:docMkLst>
      <pc:sldChg chg="addSp delSp modSp mod modClrScheme chgLayout">
        <pc:chgData name="aradi.sara@budapest.hu" userId="S::urn:spo:guest#aradi.sara@budapest.hu::" providerId="AD" clId="Web-{267DC431-27AD-9107-2EDB-E1A7E089BE26}" dt="2026-03-30T15:31:29.903" v="501" actId="1076"/>
        <pc:sldMkLst>
          <pc:docMk/>
          <pc:sldMk cId="4266748471" sldId="256"/>
        </pc:sldMkLst>
        <pc:spChg chg="mod ord">
          <ac:chgData name="aradi.sara@budapest.hu" userId="S::urn:spo:guest#aradi.sara@budapest.hu::" providerId="AD" clId="Web-{267DC431-27AD-9107-2EDB-E1A7E089BE26}" dt="2026-03-30T14:29:15.582" v="96" actId="1076"/>
          <ac:spMkLst>
            <pc:docMk/>
            <pc:sldMk cId="4266748471" sldId="256"/>
            <ac:spMk id="2" creationId="{00000000-0000-0000-0000-000000000000}"/>
          </ac:spMkLst>
        </pc:spChg>
        <pc:spChg chg="add mod">
          <ac:chgData name="aradi.sara@budapest.hu" userId="S::urn:spo:guest#aradi.sara@budapest.hu::" providerId="AD" clId="Web-{267DC431-27AD-9107-2EDB-E1A7E089BE26}" dt="2026-03-30T15:18:03.843" v="494" actId="14100"/>
          <ac:spMkLst>
            <pc:docMk/>
            <pc:sldMk cId="4266748471" sldId="256"/>
            <ac:spMk id="3" creationId="{45822010-521B-510E-EA55-5931E8C6F73B}"/>
          </ac:spMkLst>
        </pc:spChg>
        <pc:spChg chg="add mod">
          <ac:chgData name="aradi.sara@budapest.hu" userId="S::urn:spo:guest#aradi.sara@budapest.hu::" providerId="AD" clId="Web-{267DC431-27AD-9107-2EDB-E1A7E089BE26}" dt="2026-03-30T14:41:22.687" v="253" actId="20577"/>
          <ac:spMkLst>
            <pc:docMk/>
            <pc:sldMk cId="4266748471" sldId="256"/>
            <ac:spMk id="4" creationId="{3F541404-7DAE-F21F-4C78-4671703905F9}"/>
          </ac:spMkLst>
        </pc:spChg>
        <pc:spChg chg="add mod">
          <ac:chgData name="aradi.sara@budapest.hu" userId="S::urn:spo:guest#aradi.sara@budapest.hu::" providerId="AD" clId="Web-{267DC431-27AD-9107-2EDB-E1A7E089BE26}" dt="2026-03-30T14:41:37.984" v="254" actId="20577"/>
          <ac:spMkLst>
            <pc:docMk/>
            <pc:sldMk cId="4266748471" sldId="256"/>
            <ac:spMk id="5" creationId="{871971CF-B4A0-E179-002D-921D4AA406D2}"/>
          </ac:spMkLst>
        </pc:spChg>
        <pc:spChg chg="add mod">
          <ac:chgData name="aradi.sara@budapest.hu" userId="S::urn:spo:guest#aradi.sara@budapest.hu::" providerId="AD" clId="Web-{267DC431-27AD-9107-2EDB-E1A7E089BE26}" dt="2026-03-30T15:29:14.274" v="495" actId="1076"/>
          <ac:spMkLst>
            <pc:docMk/>
            <pc:sldMk cId="4266748471" sldId="256"/>
            <ac:spMk id="6" creationId="{110C938B-0A25-0E12-ECD0-1034BFF4E3B2}"/>
          </ac:spMkLst>
        </pc:spChg>
        <pc:spChg chg="add mod ord">
          <ac:chgData name="aradi.sara@budapest.hu" userId="S::urn:spo:guest#aradi.sara@budapest.hu::" providerId="AD" clId="Web-{267DC431-27AD-9107-2EDB-E1A7E089BE26}" dt="2026-03-30T14:29:11.176" v="95" actId="1076"/>
          <ac:spMkLst>
            <pc:docMk/>
            <pc:sldMk cId="4266748471" sldId="256"/>
            <ac:spMk id="9" creationId="{F259C070-6808-4819-D6DA-61701793A02D}"/>
          </ac:spMkLst>
        </pc:spChg>
        <pc:spChg chg="add mod">
          <ac:chgData name="aradi.sara@budapest.hu" userId="S::urn:spo:guest#aradi.sara@budapest.hu::" providerId="AD" clId="Web-{267DC431-27AD-9107-2EDB-E1A7E089BE26}" dt="2026-03-30T14:48:19.033" v="328" actId="20577"/>
          <ac:spMkLst>
            <pc:docMk/>
            <pc:sldMk cId="4266748471" sldId="256"/>
            <ac:spMk id="10" creationId="{98A305F2-30CD-BB0A-4D95-E7AFF0F3DD80}"/>
          </ac:spMkLst>
        </pc:spChg>
        <pc:spChg chg="add mod">
          <ac:chgData name="aradi.sara@budapest.hu" userId="S::urn:spo:guest#aradi.sara@budapest.hu::" providerId="AD" clId="Web-{267DC431-27AD-9107-2EDB-E1A7E089BE26}" dt="2026-03-30T15:31:27.606" v="499"/>
          <ac:spMkLst>
            <pc:docMk/>
            <pc:sldMk cId="4266748471" sldId="256"/>
            <ac:spMk id="11" creationId="{C0C76139-BE4C-99E8-FF7D-0C7480A2B63D}"/>
          </ac:spMkLst>
        </pc:spChg>
        <pc:spChg chg="add mod">
          <ac:chgData name="aradi.sara@budapest.hu" userId="S::urn:spo:guest#aradi.sara@budapest.hu::" providerId="AD" clId="Web-{267DC431-27AD-9107-2EDB-E1A7E089BE26}" dt="2026-03-30T15:10:59.378" v="457" actId="1076"/>
          <ac:spMkLst>
            <pc:docMk/>
            <pc:sldMk cId="4266748471" sldId="256"/>
            <ac:spMk id="13" creationId="{18DCB21A-747D-C99F-D7AA-19406ABEBAAE}"/>
          </ac:spMkLst>
        </pc:spChg>
        <pc:spChg chg="add mod">
          <ac:chgData name="aradi.sara@budapest.hu" userId="S::urn:spo:guest#aradi.sara@budapest.hu::" providerId="AD" clId="Web-{267DC431-27AD-9107-2EDB-E1A7E089BE26}" dt="2026-03-30T15:31:28.715" v="500"/>
          <ac:spMkLst>
            <pc:docMk/>
            <pc:sldMk cId="4266748471" sldId="256"/>
            <ac:spMk id="14" creationId="{EF87F5B8-89C9-5611-3E85-B6589B2DA4AB}"/>
          </ac:spMkLst>
        </pc:spChg>
        <pc:spChg chg="add mod">
          <ac:chgData name="aradi.sara@budapest.hu" userId="S::urn:spo:guest#aradi.sara@budapest.hu::" providerId="AD" clId="Web-{267DC431-27AD-9107-2EDB-E1A7E089BE26}" dt="2026-03-30T15:11:03.784" v="458" actId="1076"/>
          <ac:spMkLst>
            <pc:docMk/>
            <pc:sldMk cId="4266748471" sldId="256"/>
            <ac:spMk id="15" creationId="{6BE075C9-4744-269B-B7AB-C8F339993480}"/>
          </ac:spMkLst>
        </pc:spChg>
        <pc:spChg chg="add mod">
          <ac:chgData name="aradi.sara@budapest.hu" userId="S::urn:spo:guest#aradi.sara@budapest.hu::" providerId="AD" clId="Web-{267DC431-27AD-9107-2EDB-E1A7E089BE26}" dt="2026-03-30T15:31:29.903" v="501" actId="1076"/>
          <ac:spMkLst>
            <pc:docMk/>
            <pc:sldMk cId="4266748471" sldId="256"/>
            <ac:spMk id="16" creationId="{468524AC-FDBD-A77D-998E-5F3FB61C3398}"/>
          </ac:spMkLst>
        </pc:spChg>
        <pc:spChg chg="add mod">
          <ac:chgData name="aradi.sara@budapest.hu" userId="S::urn:spo:guest#aradi.sara@budapest.hu::" providerId="AD" clId="Web-{267DC431-27AD-9107-2EDB-E1A7E089BE26}" dt="2026-03-30T15:11:13.082" v="460" actId="1076"/>
          <ac:spMkLst>
            <pc:docMk/>
            <pc:sldMk cId="4266748471" sldId="256"/>
            <ac:spMk id="17" creationId="{4D0281AE-F514-E451-4993-CA1C3FC8FCE1}"/>
          </ac:spMkLst>
        </pc:spChg>
        <pc:spChg chg="add mod">
          <ac:chgData name="aradi.sara@budapest.hu" userId="S::urn:spo:guest#aradi.sara@budapest.hu::" providerId="AD" clId="Web-{267DC431-27AD-9107-2EDB-E1A7E089BE26}" dt="2026-03-30T15:11:13.097" v="461" actId="1076"/>
          <ac:spMkLst>
            <pc:docMk/>
            <pc:sldMk cId="4266748471" sldId="256"/>
            <ac:spMk id="18" creationId="{D3C5DAA9-9FD0-F67A-38CC-14503652F212}"/>
          </ac:spMkLst>
        </pc:spChg>
        <pc:spChg chg="add mod">
          <ac:chgData name="aradi.sara@budapest.hu" userId="S::urn:spo:guest#aradi.sara@budapest.hu::" providerId="AD" clId="Web-{267DC431-27AD-9107-2EDB-E1A7E089BE26}" dt="2026-03-30T15:11:13.097" v="462" actId="1076"/>
          <ac:spMkLst>
            <pc:docMk/>
            <pc:sldMk cId="4266748471" sldId="256"/>
            <ac:spMk id="19" creationId="{16FD5AF4-087E-77B5-339C-CC2EBF3741F8}"/>
          </ac:spMkLst>
        </pc:spChg>
        <pc:picChg chg="add mod">
          <ac:chgData name="aradi.sara@budapest.hu" userId="S::urn:spo:guest#aradi.sara@budapest.hu::" providerId="AD" clId="Web-{267DC431-27AD-9107-2EDB-E1A7E089BE26}" dt="2026-03-30T15:04:23.120" v="407" actId="1076"/>
          <ac:picMkLst>
            <pc:docMk/>
            <pc:sldMk cId="4266748471" sldId="256"/>
            <ac:picMk id="8" creationId="{69849B01-99BE-9CED-18B4-96959A310913}"/>
          </ac:picMkLst>
        </pc:picChg>
        <pc:picChg chg="add mod">
          <ac:chgData name="aradi.sara@budapest.hu" userId="S::urn:spo:guest#aradi.sara@budapest.hu::" providerId="AD" clId="Web-{267DC431-27AD-9107-2EDB-E1A7E089BE26}" dt="2026-03-30T15:12:20.334" v="484" actId="1076"/>
          <ac:picMkLst>
            <pc:docMk/>
            <pc:sldMk cId="4266748471" sldId="256"/>
            <ac:picMk id="20" creationId="{C5735189-27D3-28F9-F8A7-2ECF4BC75BE9}"/>
          </ac:picMkLst>
        </pc:picChg>
      </pc:sldChg>
    </pc:docChg>
  </pc:docChgLst>
  <pc:docChgLst>
    <pc:chgData name="aradi.sara@budapest.hu" userId="S::urn:spo:guest#aradi.sara@budapest.hu::" providerId="AD" clId="Web-{D7705FB2-53E7-35EA-AB89-671A3103ED4B}"/>
    <pc:docChg chg="modSld">
      <pc:chgData name="aradi.sara@budapest.hu" userId="S::urn:spo:guest#aradi.sara@budapest.hu::" providerId="AD" clId="Web-{D7705FB2-53E7-35EA-AB89-671A3103ED4B}" dt="2026-04-07T10:02:46.249" v="32" actId="20577"/>
      <pc:docMkLst>
        <pc:docMk/>
      </pc:docMkLst>
      <pc:sldChg chg="addSp modSp">
        <pc:chgData name="aradi.sara@budapest.hu" userId="S::urn:spo:guest#aradi.sara@budapest.hu::" providerId="AD" clId="Web-{D7705FB2-53E7-35EA-AB89-671A3103ED4B}" dt="2026-04-07T10:02:46.249" v="32" actId="20577"/>
        <pc:sldMkLst>
          <pc:docMk/>
          <pc:sldMk cId="4266748471" sldId="256"/>
        </pc:sldMkLst>
        <pc:spChg chg="mod">
          <ac:chgData name="aradi.sara@budapest.hu" userId="S::urn:spo:guest#aradi.sara@budapest.hu::" providerId="AD" clId="Web-{D7705FB2-53E7-35EA-AB89-671A3103ED4B}" dt="2026-04-07T10:02:46.249" v="32" actId="20577"/>
          <ac:spMkLst>
            <pc:docMk/>
            <pc:sldMk cId="4266748471" sldId="256"/>
            <ac:spMk id="3" creationId="{45822010-521B-510E-EA55-5931E8C6F73B}"/>
          </ac:spMkLst>
        </pc:spChg>
        <pc:spChg chg="mod">
          <ac:chgData name="aradi.sara@budapest.hu" userId="S::urn:spo:guest#aradi.sara@budapest.hu::" providerId="AD" clId="Web-{D7705FB2-53E7-35EA-AB89-671A3103ED4B}" dt="2026-04-07T10:00:42.342" v="2" actId="1076"/>
          <ac:spMkLst>
            <pc:docMk/>
            <pc:sldMk cId="4266748471" sldId="256"/>
            <ac:spMk id="4" creationId="{3F541404-7DAE-F21F-4C78-4671703905F9}"/>
          </ac:spMkLst>
        </pc:spChg>
        <pc:spChg chg="mod">
          <ac:chgData name="aradi.sara@budapest.hu" userId="S::urn:spo:guest#aradi.sara@budapest.hu::" providerId="AD" clId="Web-{D7705FB2-53E7-35EA-AB89-671A3103ED4B}" dt="2026-04-07T10:01:22.686" v="26" actId="1076"/>
          <ac:spMkLst>
            <pc:docMk/>
            <pc:sldMk cId="4266748471" sldId="256"/>
            <ac:spMk id="5" creationId="{871971CF-B4A0-E179-002D-921D4AA406D2}"/>
          </ac:spMkLst>
        </pc:spChg>
        <pc:spChg chg="add mod">
          <ac:chgData name="aradi.sara@budapest.hu" userId="S::urn:spo:guest#aradi.sara@budapest.hu::" providerId="AD" clId="Web-{D7705FB2-53E7-35EA-AB89-671A3103ED4B}" dt="2026-04-07T10:01:28.733" v="27" actId="1076"/>
          <ac:spMkLst>
            <pc:docMk/>
            <pc:sldMk cId="4266748471" sldId="256"/>
            <ac:spMk id="7" creationId="{AC3CF316-E9DD-184E-544C-1982B4C6DF92}"/>
          </ac:spMkLst>
        </pc:spChg>
        <pc:spChg chg="mod">
          <ac:chgData name="aradi.sara@budapest.hu" userId="S::urn:spo:guest#aradi.sara@budapest.hu::" providerId="AD" clId="Web-{D7705FB2-53E7-35EA-AB89-671A3103ED4B}" dt="2026-04-07T10:02:32.265" v="30" actId="20577"/>
          <ac:spMkLst>
            <pc:docMk/>
            <pc:sldMk cId="4266748471" sldId="256"/>
            <ac:spMk id="17" creationId="{4D0281AE-F514-E451-4993-CA1C3FC8FCE1}"/>
          </ac:spMkLst>
        </pc:spChg>
        <pc:spChg chg="mod">
          <ac:chgData name="aradi.sara@budapest.hu" userId="S::urn:spo:guest#aradi.sara@budapest.hu::" providerId="AD" clId="Web-{D7705FB2-53E7-35EA-AB89-671A3103ED4B}" dt="2026-04-07T10:02:38.562" v="31" actId="20577"/>
          <ac:spMkLst>
            <pc:docMk/>
            <pc:sldMk cId="4266748471" sldId="256"/>
            <ac:spMk id="18" creationId="{D3C5DAA9-9FD0-F67A-38CC-14503652F212}"/>
          </ac:spMkLst>
        </pc:spChg>
        <pc:picChg chg="mod">
          <ac:chgData name="aradi.sara@budapest.hu" userId="S::urn:spo:guest#aradi.sara@budapest.hu::" providerId="AD" clId="Web-{D7705FB2-53E7-35EA-AB89-671A3103ED4B}" dt="2026-04-07T10:01:46.718" v="29" actId="1076"/>
          <ac:picMkLst>
            <pc:docMk/>
            <pc:sldMk cId="4266748471" sldId="256"/>
            <ac:picMk id="8" creationId="{69849B01-99BE-9CED-18B4-96959A310913}"/>
          </ac:picMkLst>
        </pc:picChg>
        <pc:picChg chg="mod">
          <ac:chgData name="aradi.sara@budapest.hu" userId="S::urn:spo:guest#aradi.sara@budapest.hu::" providerId="AD" clId="Web-{D7705FB2-53E7-35EA-AB89-671A3103ED4B}" dt="2026-04-07T10:00:14.482" v="1" actId="1076"/>
          <ac:picMkLst>
            <pc:docMk/>
            <pc:sldMk cId="4266748471" sldId="256"/>
            <ac:picMk id="20" creationId="{C5735189-27D3-28F9-F8A7-2ECF4BC75BE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174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309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225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050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635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69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916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783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812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308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306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1901C-D33B-4565-A7E4-5DF903098DB6}" type="datetimeFigureOut">
              <a:rPr lang="hu-HU" smtClean="0"/>
              <a:t>2026. 04. 07.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FF2AA-B0B2-4F6D-BCD1-ED89749CA0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806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259C070-6808-4819-D6DA-61701793A02D}"/>
              </a:ext>
            </a:extLst>
          </p:cNvPr>
          <p:cNvSpPr/>
          <p:nvPr/>
        </p:nvSpPr>
        <p:spPr>
          <a:xfrm>
            <a:off x="-1" y="219363"/>
            <a:ext cx="5126181" cy="715818"/>
          </a:xfrm>
          <a:prstGeom prst="rect">
            <a:avLst/>
          </a:prstGeom>
          <a:solidFill>
            <a:srgbClr val="1257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9924" y="177338"/>
            <a:ext cx="4981990" cy="801428"/>
          </a:xfrm>
        </p:spPr>
        <p:txBody>
          <a:bodyPr>
            <a:normAutofit fontScale="90000"/>
          </a:bodyPr>
          <a:lstStyle/>
          <a:p>
            <a:r>
              <a:rPr lang="hu-HU" sz="3200" dirty="0">
                <a:solidFill>
                  <a:schemeClr val="bg1"/>
                </a:solidFill>
                <a:latin typeface="Arial"/>
                <a:cs typeface="Arial"/>
              </a:rPr>
              <a:t>Fenntarthatósági helyzetkép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541404-7DAE-F21F-4C78-4671703905F9}"/>
              </a:ext>
            </a:extLst>
          </p:cNvPr>
          <p:cNvSpPr txBox="1"/>
          <p:nvPr/>
        </p:nvSpPr>
        <p:spPr>
          <a:xfrm>
            <a:off x="5875976" y="218373"/>
            <a:ext cx="359063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2400" b="1">
                <a:solidFill>
                  <a:srgbClr val="12574A"/>
                </a:solidFill>
                <a:latin typeface="Arial"/>
                <a:cs typeface="Arial"/>
              </a:rPr>
              <a:t>Vállalat neve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1971CF-B4A0-E179-002D-921D4AA406D2}"/>
              </a:ext>
            </a:extLst>
          </p:cNvPr>
          <p:cNvSpPr txBox="1"/>
          <p:nvPr/>
        </p:nvSpPr>
        <p:spPr>
          <a:xfrm>
            <a:off x="10197696" y="264292"/>
            <a:ext cx="172027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hu-HU" b="1" dirty="0">
                <a:solidFill>
                  <a:srgbClr val="12574A"/>
                </a:solidFill>
                <a:latin typeface="Arial"/>
                <a:cs typeface="Arial"/>
              </a:rPr>
              <a:t>dátum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A305F2-30CD-BB0A-4D95-E7AFF0F3DD80}"/>
              </a:ext>
            </a:extLst>
          </p:cNvPr>
          <p:cNvSpPr txBox="1"/>
          <p:nvPr/>
        </p:nvSpPr>
        <p:spPr>
          <a:xfrm>
            <a:off x="150089" y="981361"/>
            <a:ext cx="359063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0BB49E"/>
                </a:solidFill>
                <a:latin typeface="Arial"/>
                <a:cs typeface="Arial"/>
              </a:rPr>
              <a:t>Hol tartunk most?</a:t>
            </a:r>
            <a:endParaRPr lang="en-US">
              <a:solidFill>
                <a:srgbClr val="0BB49E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C76139-BE4C-99E8-FF7D-0C7480A2B63D}"/>
              </a:ext>
            </a:extLst>
          </p:cNvPr>
          <p:cNvSpPr txBox="1"/>
          <p:nvPr/>
        </p:nvSpPr>
        <p:spPr>
          <a:xfrm>
            <a:off x="962727" y="1600666"/>
            <a:ext cx="340721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1600" b="1">
                <a:solidFill>
                  <a:srgbClr val="12574A"/>
                </a:solidFill>
                <a:latin typeface="Arial"/>
                <a:cs typeface="Arial"/>
              </a:rPr>
              <a:t>A vállalat becsült éves ökológiai lábnyoma: </a:t>
            </a:r>
            <a:endParaRPr lang="hu-HU" sz="1600"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DCB21A-747D-C99F-D7AA-19406ABEBAAE}"/>
              </a:ext>
            </a:extLst>
          </p:cNvPr>
          <p:cNvSpPr txBox="1"/>
          <p:nvPr/>
        </p:nvSpPr>
        <p:spPr>
          <a:xfrm>
            <a:off x="4541398" y="1611356"/>
            <a:ext cx="935181" cy="338554"/>
          </a:xfrm>
          <a:prstGeom prst="rect">
            <a:avLst/>
          </a:prstGeom>
          <a:ln w="12700">
            <a:solidFill>
              <a:srgbClr val="12574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1600">
              <a:latin typeface="Arial"/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87F5B8-89C9-5611-3E85-B6589B2DA4AB}"/>
              </a:ext>
            </a:extLst>
          </p:cNvPr>
          <p:cNvSpPr txBox="1"/>
          <p:nvPr/>
        </p:nvSpPr>
        <p:spPr>
          <a:xfrm>
            <a:off x="965092" y="2152047"/>
            <a:ext cx="340822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1600" b="1">
                <a:solidFill>
                  <a:srgbClr val="12574A"/>
                </a:solidFill>
                <a:latin typeface="Arial"/>
                <a:cs typeface="Arial"/>
              </a:rPr>
              <a:t>A vállalat becsült éves ökológiai lábnyoma egy főre leosztva: </a:t>
            </a:r>
            <a:endParaRPr lang="hu-HU" sz="1600">
              <a:latin typeface="Arial"/>
              <a:cs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BE075C9-4744-269B-B7AB-C8F339993480}"/>
              </a:ext>
            </a:extLst>
          </p:cNvPr>
          <p:cNvSpPr txBox="1"/>
          <p:nvPr/>
        </p:nvSpPr>
        <p:spPr>
          <a:xfrm>
            <a:off x="4541397" y="2296154"/>
            <a:ext cx="935181" cy="338554"/>
          </a:xfrm>
          <a:prstGeom prst="rect">
            <a:avLst/>
          </a:prstGeom>
          <a:ln w="12700">
            <a:solidFill>
              <a:srgbClr val="12574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1600">
              <a:latin typeface="Arial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8524AC-FDBD-A77D-998E-5F3FB61C3398}"/>
              </a:ext>
            </a:extLst>
          </p:cNvPr>
          <p:cNvSpPr txBox="1"/>
          <p:nvPr/>
        </p:nvSpPr>
        <p:spPr>
          <a:xfrm>
            <a:off x="560441" y="3703725"/>
            <a:ext cx="4997511" cy="923330"/>
          </a:xfrm>
          <a:prstGeom prst="rect">
            <a:avLst/>
          </a:prstGeom>
          <a:ln w="12700">
            <a:solidFill>
              <a:srgbClr val="12574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0281AE-F514-E451-4993-CA1C3FC8FCE1}"/>
              </a:ext>
            </a:extLst>
          </p:cNvPr>
          <p:cNvSpPr txBox="1"/>
          <p:nvPr/>
        </p:nvSpPr>
        <p:spPr>
          <a:xfrm>
            <a:off x="504799" y="2837813"/>
            <a:ext cx="3844636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b="1">
                <a:solidFill>
                  <a:srgbClr val="12574A"/>
                </a:solidFill>
                <a:latin typeface="Arial"/>
                <a:cs typeface="Arial"/>
              </a:rPr>
              <a:t>A ökológia lábnyomunk során meghatározó területek</a:t>
            </a:r>
          </a:p>
          <a:p>
            <a:r>
              <a:rPr lang="hu-HU" sz="1400">
                <a:solidFill>
                  <a:srgbClr val="12574A"/>
                </a:solidFill>
                <a:latin typeface="Arial"/>
                <a:cs typeface="Arial"/>
              </a:rPr>
              <a:t>Ezekre kell a legjobban odafigyelnünk!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C5DAA9-9FD0-F67A-38CC-14503652F212}"/>
              </a:ext>
            </a:extLst>
          </p:cNvPr>
          <p:cNvSpPr txBox="1"/>
          <p:nvPr/>
        </p:nvSpPr>
        <p:spPr>
          <a:xfrm>
            <a:off x="504798" y="4742813"/>
            <a:ext cx="512618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b="1" dirty="0">
                <a:solidFill>
                  <a:srgbClr val="12574A"/>
                </a:solidFill>
                <a:latin typeface="Arial"/>
                <a:cs typeface="Arial"/>
              </a:rPr>
              <a:t>Mi okozhatja leginkább a </a:t>
            </a:r>
            <a:r>
              <a:rPr lang="hu-HU" b="1">
                <a:solidFill>
                  <a:srgbClr val="12574A"/>
                </a:solidFill>
                <a:latin typeface="Arial"/>
                <a:cs typeface="Arial"/>
              </a:rPr>
              <a:t>lábnyomunkat?</a:t>
            </a:r>
            <a:endParaRPr lang="en-US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hu-HU" sz="1400" dirty="0">
                <a:solidFill>
                  <a:srgbClr val="12574A"/>
                </a:solidFill>
                <a:latin typeface="Arial"/>
                <a:cs typeface="Arial"/>
              </a:rPr>
              <a:t>Konkrétumok felsorolása - </a:t>
            </a:r>
            <a:r>
              <a:rPr lang="hu-HU" sz="1400" i="1">
                <a:solidFill>
                  <a:srgbClr val="12574A"/>
                </a:solidFill>
                <a:latin typeface="Arial"/>
                <a:cs typeface="Arial"/>
              </a:rPr>
              <a:t>pl. túl sokan autóval járnak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FD5AF4-087E-77B5-339C-CC2EBF3741F8}"/>
              </a:ext>
            </a:extLst>
          </p:cNvPr>
          <p:cNvSpPr txBox="1"/>
          <p:nvPr/>
        </p:nvSpPr>
        <p:spPr>
          <a:xfrm>
            <a:off x="597163" y="5331634"/>
            <a:ext cx="5033817" cy="1200329"/>
          </a:xfrm>
          <a:prstGeom prst="rect">
            <a:avLst/>
          </a:prstGeom>
          <a:ln w="12700">
            <a:solidFill>
              <a:srgbClr val="12574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822010-521B-510E-EA55-5931E8C6F73B}"/>
              </a:ext>
            </a:extLst>
          </p:cNvPr>
          <p:cNvSpPr txBox="1"/>
          <p:nvPr/>
        </p:nvSpPr>
        <p:spPr>
          <a:xfrm>
            <a:off x="7132723" y="1615526"/>
            <a:ext cx="4665476" cy="8185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b="1">
                <a:solidFill>
                  <a:srgbClr val="0BB49E"/>
                </a:solidFill>
                <a:latin typeface="Arial"/>
                <a:cs typeface="Arial"/>
              </a:rPr>
              <a:t>Jelenlegi jógyakorlatok</a:t>
            </a:r>
          </a:p>
          <a:p>
            <a:r>
              <a:rPr lang="hu-HU" sz="1400">
                <a:solidFill>
                  <a:srgbClr val="0BB49E"/>
                </a:solidFill>
                <a:latin typeface="Arial"/>
                <a:cs typeface="Arial"/>
              </a:rPr>
              <a:t>Mi az, amit a vállalat jelenleg tesz a fenntarthatóságért, </a:t>
            </a:r>
            <a:r>
              <a:rPr lang="hu-HU" sz="1400" dirty="0">
                <a:solidFill>
                  <a:srgbClr val="0BB49E"/>
                </a:solidFill>
                <a:latin typeface="Arial"/>
                <a:cs typeface="Arial"/>
              </a:rPr>
              <a:t>és folytatni szeretne?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0C938B-0A25-0E12-ECD0-1034BFF4E3B2}"/>
              </a:ext>
            </a:extLst>
          </p:cNvPr>
          <p:cNvSpPr txBox="1"/>
          <p:nvPr/>
        </p:nvSpPr>
        <p:spPr>
          <a:xfrm>
            <a:off x="6593432" y="2590747"/>
            <a:ext cx="5217431" cy="2031325"/>
          </a:xfrm>
          <a:prstGeom prst="rect">
            <a:avLst/>
          </a:prstGeom>
          <a:ln w="12700">
            <a:solidFill>
              <a:srgbClr val="0BB49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849B01-99BE-9CED-18B4-96959A310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61" y="1614888"/>
            <a:ext cx="818920" cy="85564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5735189-27D3-28F9-F8A7-2ECF4BC75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0944" y="1614679"/>
            <a:ext cx="708360" cy="69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3CF316-E9DD-184E-544C-1982B4C6DF92}"/>
              </a:ext>
            </a:extLst>
          </p:cNvPr>
          <p:cNvSpPr txBox="1"/>
          <p:nvPr/>
        </p:nvSpPr>
        <p:spPr>
          <a:xfrm>
            <a:off x="5875976" y="640686"/>
            <a:ext cx="359063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1600" b="1" dirty="0">
                <a:solidFill>
                  <a:srgbClr val="12574A"/>
                </a:solidFill>
                <a:latin typeface="Arial"/>
                <a:cs typeface="Arial"/>
              </a:rPr>
              <a:t>Vállalat tevékenysége </a:t>
            </a:r>
            <a:r>
              <a:rPr lang="hu-HU" sz="1600" b="1">
                <a:solidFill>
                  <a:srgbClr val="12574A"/>
                </a:solidFill>
                <a:latin typeface="Arial"/>
                <a:cs typeface="Arial"/>
              </a:rPr>
              <a:t>pár szóban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266748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Office-téma</vt:lpstr>
      <vt:lpstr>Fenntarthatósági helyzetkép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232</cp:revision>
  <dcterms:created xsi:type="dcterms:W3CDTF">2026-03-30T14:17:18Z</dcterms:created>
  <dcterms:modified xsi:type="dcterms:W3CDTF">2026-04-07T10:02:53Z</dcterms:modified>
</cp:coreProperties>
</file>